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B95A-C4E4-4BAF-9A41-D91142A6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EEF7A-E9E2-45B7-9FA9-04EA0BC5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96CA-6C37-4E0B-A28D-95001801AD2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20A58-2155-49D8-8918-9DD47822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B45C8-8F08-46E9-9F39-EEC06C3F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6DB8-2B18-4066-92DA-49C3226B60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13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B1BA7-AA0B-4F6D-BCB2-0804EE8C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BB23C-5FC9-4898-9B65-BF62ECFA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2D17D-F17F-437E-8993-1C8C08A01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496CA-6C37-4E0B-A28D-95001801AD2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A6618-F73E-4CF6-BD28-96C0C7E85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1D91A-3512-49CE-959E-44CC15E81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C6DB8-2B18-4066-92DA-49C3226B60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28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02858A-843C-4676-806D-642BCD70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BE715-2059-426E-B704-019798E09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EB847F-E04B-47CF-98DF-6A6131CD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D8E5-13B6-44B4-8F67-090D0287A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B685F2-45CC-4ED8-B9ED-F16FD6AB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031F7-8FEE-4BAE-BC68-10B8223DDB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43BB93-6B38-45E5-A6B6-207238A6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sz="4000" b="1">
                <a:latin typeface="SutonnyMJ" pitchFamily="2" charset="0"/>
                <a:cs typeface="SutonnyMJ" pitchFamily="2" charset="0"/>
              </a:rPr>
              <a:t>wek¦MÖv‡gi msÁv</a:t>
            </a:r>
            <a:endParaRPr lang="en-US" sz="4000" b="1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4F63D-59C4-48F2-A1BE-83B521D77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D25945-1DD4-4D33-B38E-B9643E19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42C33-AB99-4D68-AFBD-46DA0487C2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EE2E12-770A-44D6-A3DB-3BC7CF73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0D8BC-BA66-4E03-BFF3-D3036D8D9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D295DD-EF68-4CAE-B6E5-DCB2BD42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3E157-3695-4FCC-8435-90A1CD90B1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7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4FADA0-F097-48C6-AAD1-5591388F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2DAF1-E102-4C1A-8F6B-7B33103C1B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D53B9F-7741-4017-82B4-52A94107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wek¦MÖv‡gi aviYv mswkøó cÖavb Dcv`vbmg~n</a:t>
            </a:r>
            <a:endParaRPr lang="en-US" sz="36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7E466-2444-4901-9DEE-35C4E34E6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1C76E1-D8E6-46EE-8A26-B8033C0E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wek¦MÖv‡gi aviYv mswkøó</a:t>
            </a:r>
            <a:endParaRPr lang="en-US" sz="360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48612-E78B-482F-AC0C-B3B3554AC7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BCC4EA-F90F-4A30-84C5-A8EC5531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0B737-0277-40E9-B5FD-E9ECCDFAC4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A7562D-7765-43AF-8EA5-DC1B316F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24182-471D-488D-B735-887EBCE61F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A8FC74-EA7C-48F9-A4EC-7710F701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240F6-0CA2-4A68-93A1-F45838DF2E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CA85DA-EDD6-483F-8BC2-ABC802C4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A0ECB-5DC7-4AA1-AC3E-EB09E8CD6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198B2C-D88B-4937-B138-F05555AE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B874E-5431-4955-B63A-3198D5C12B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D3EBBF-88C7-4788-9E86-D2ACE765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75DF9-23D4-40C6-873B-8370DAA71F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F46228-0352-45D3-85C8-FBDB40C4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9CCBE-D639-4094-9003-DAC2EC6DF4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264F52-4946-4D0F-BA89-F9BC7293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8A0F2-51A3-4CC5-8909-D21124DB4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On-screen Show (4:3)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wek¦MÖv‡gi msÁv</vt:lpstr>
      <vt:lpstr>PowerPoint Presentation</vt:lpstr>
      <vt:lpstr>PowerPoint Presentation</vt:lpstr>
      <vt:lpstr>PowerPoint Presentation</vt:lpstr>
      <vt:lpstr>PowerPoint Presentation</vt:lpstr>
      <vt:lpstr>wek¦MÖv‡gi aviYv mswkøó cÖavb Dcv`vbmg~n</vt:lpstr>
      <vt:lpstr>wek¦MÖv‡gi aviYv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2019-07-20T11:55:39Z</dcterms:created>
  <dcterms:modified xsi:type="dcterms:W3CDTF">2019-07-20T11:55:39Z</dcterms:modified>
</cp:coreProperties>
</file>